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7" r:id="rId6"/>
    <p:sldId id="260" r:id="rId7"/>
    <p:sldId id="261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89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6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78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6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8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6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43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92B17-2562-4081-BBD8-4E299FE0FA49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1C06-5F28-4ABF-B26A-F49D9AE797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eud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ARACTERÃSTICAS DO FEUD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EUD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8" y="692696"/>
            <a:ext cx="80648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7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7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0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7" y="188640"/>
            <a:ext cx="8732943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RINCIPAIS OBRIGAÃÃES SER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2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PRINCIPAIS OBRIGAÃÃES SER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7" y="260648"/>
            <a:ext cx="8665775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3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</dc:creator>
  <cp:lastModifiedBy>Pessoal</cp:lastModifiedBy>
  <cp:revision>4</cp:revision>
  <dcterms:created xsi:type="dcterms:W3CDTF">2018-02-04T19:38:15Z</dcterms:created>
  <dcterms:modified xsi:type="dcterms:W3CDTF">2019-01-30T19:16:11Z</dcterms:modified>
</cp:coreProperties>
</file>